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CF7C2-3EB8-45B5-A9AB-C2B4A07E74A2}" type="datetimeFigureOut">
              <a:rPr lang="cs-CZ" smtClean="0"/>
              <a:t>3.1.2019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CA3F5-65F1-4857-AD89-25945FA737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CF7C2-3EB8-45B5-A9AB-C2B4A07E74A2}" type="datetimeFigureOut">
              <a:rPr lang="cs-CZ" smtClean="0"/>
              <a:t>3.1.2019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CA3F5-65F1-4857-AD89-25945FA737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CF7C2-3EB8-45B5-A9AB-C2B4A07E74A2}" type="datetimeFigureOut">
              <a:rPr lang="cs-CZ" smtClean="0"/>
              <a:t>3.1.2019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CA3F5-65F1-4857-AD89-25945FA737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CF7C2-3EB8-45B5-A9AB-C2B4A07E74A2}" type="datetimeFigureOut">
              <a:rPr lang="cs-CZ" smtClean="0"/>
              <a:t>3.1.2019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CA3F5-65F1-4857-AD89-25945FA737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CF7C2-3EB8-45B5-A9AB-C2B4A07E74A2}" type="datetimeFigureOut">
              <a:rPr lang="cs-CZ" smtClean="0"/>
              <a:t>3.1.2019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CA3F5-65F1-4857-AD89-25945FA737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CF7C2-3EB8-45B5-A9AB-C2B4A07E74A2}" type="datetimeFigureOut">
              <a:rPr lang="cs-CZ" smtClean="0"/>
              <a:t>3.1.2019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CA3F5-65F1-4857-AD89-25945FA737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CF7C2-3EB8-45B5-A9AB-C2B4A07E74A2}" type="datetimeFigureOut">
              <a:rPr lang="cs-CZ" smtClean="0"/>
              <a:t>3.1.2019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CA3F5-65F1-4857-AD89-25945FA737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CF7C2-3EB8-45B5-A9AB-C2B4A07E74A2}" type="datetimeFigureOut">
              <a:rPr lang="cs-CZ" smtClean="0"/>
              <a:t>3.1.2019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CA3F5-65F1-4857-AD89-25945FA737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CF7C2-3EB8-45B5-A9AB-C2B4A07E74A2}" type="datetimeFigureOut">
              <a:rPr lang="cs-CZ" smtClean="0"/>
              <a:t>3.1.2019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CA3F5-65F1-4857-AD89-25945FA737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CF7C2-3EB8-45B5-A9AB-C2B4A07E74A2}" type="datetimeFigureOut">
              <a:rPr lang="cs-CZ" smtClean="0"/>
              <a:t>3.1.2019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CA3F5-65F1-4857-AD89-25945FA737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CF7C2-3EB8-45B5-A9AB-C2B4A07E74A2}" type="datetimeFigureOut">
              <a:rPr lang="cs-CZ" smtClean="0"/>
              <a:t>3.1.2019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CA3F5-65F1-4857-AD89-25945FA737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CF7C2-3EB8-45B5-A9AB-C2B4A07E74A2}" type="datetimeFigureOut">
              <a:rPr lang="cs-CZ" smtClean="0"/>
              <a:t>3.1.2019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CA3F5-65F1-4857-AD89-25945FA737E7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00232" y="3929066"/>
            <a:ext cx="4786346" cy="1571636"/>
          </a:xfrm>
        </p:spPr>
        <p:txBody>
          <a:bodyPr>
            <a:normAutofit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smtClean="0">
                <a:latin typeface="skolacek CE" pitchFamily="50" charset="-18"/>
              </a:rPr>
              <a:t>I my chceme hřiště!</a:t>
            </a:r>
            <a:endParaRPr lang="cs-CZ" b="1" dirty="0">
              <a:latin typeface="skolacek CE" pitchFamily="50" charset="-18"/>
            </a:endParaRPr>
          </a:p>
        </p:txBody>
      </p:sp>
      <p:pic>
        <p:nvPicPr>
          <p:cNvPr id="5122" name="Picture 2" descr="F:\ZÁLOHA T440P\Plocha\2018_2019\logo\ZS_VP_barevne_logo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1142984"/>
            <a:ext cx="2643206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Říčany mají…..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71612"/>
            <a:ext cx="254585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1285860"/>
            <a:ext cx="3998909" cy="2248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3714752"/>
            <a:ext cx="5356231" cy="3010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Klatovy mají…..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14422"/>
            <a:ext cx="284967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3058" y="1214422"/>
            <a:ext cx="4474727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643314"/>
            <a:ext cx="4325298" cy="243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 základka V Rybníčkách má … </a:t>
            </a:r>
            <a:r>
              <a:rPr lang="cs-CZ" dirty="0" smtClean="0">
                <a:sym typeface="Wingdings" pitchFamily="2" charset="2"/>
              </a:rPr>
              <a:t></a:t>
            </a:r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496"/>
            <a:ext cx="314327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2357430"/>
            <a:ext cx="5141917" cy="385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5373216"/>
            <a:ext cx="4664506" cy="1143000"/>
          </a:xfrm>
        </p:spPr>
        <p:txBody>
          <a:bodyPr>
            <a:noAutofit/>
          </a:bodyPr>
          <a:lstStyle/>
          <a:p>
            <a:r>
              <a:rPr lang="cs-CZ" sz="2400" dirty="0" smtClean="0"/>
              <a:t>Andrea Fusková (9.A)</a:t>
            </a:r>
            <a:br>
              <a:rPr lang="cs-CZ" sz="2400" dirty="0" smtClean="0"/>
            </a:br>
            <a:r>
              <a:rPr lang="cs-CZ" sz="2400" dirty="0" smtClean="0"/>
              <a:t>Karolína Hrdinová (9.A)</a:t>
            </a:r>
            <a:br>
              <a:rPr lang="cs-CZ" sz="2400" dirty="0" smtClean="0"/>
            </a:br>
            <a:r>
              <a:rPr lang="cs-CZ" sz="2400" dirty="0" smtClean="0"/>
              <a:t>David Hradil (9.A)</a:t>
            </a:r>
            <a:endParaRPr lang="cs-CZ" sz="2400" dirty="0"/>
          </a:p>
        </p:txBody>
      </p:sp>
      <p:pic>
        <p:nvPicPr>
          <p:cNvPr id="4098" name="Picture 2" descr="C:\Users\Lucie\Desktop\mic-vol-01_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2714620"/>
            <a:ext cx="1214446" cy="1315284"/>
          </a:xfrm>
          <a:prstGeom prst="rect">
            <a:avLst/>
          </a:prstGeom>
          <a:noFill/>
        </p:spPr>
      </p:pic>
      <p:pic>
        <p:nvPicPr>
          <p:cNvPr id="4099" name="Picture 3" descr="C:\Users\Lucie\Desktop\baske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1428736"/>
            <a:ext cx="2190766" cy="1643074"/>
          </a:xfrm>
          <a:prstGeom prst="rect">
            <a:avLst/>
          </a:prstGeom>
          <a:noFill/>
        </p:spPr>
      </p:pic>
      <p:pic>
        <p:nvPicPr>
          <p:cNvPr id="4100" name="Picture 4" descr="C:\Users\Lucie\Desktop\fotbalový míč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3713" y="3786191"/>
            <a:ext cx="2434548" cy="2357454"/>
          </a:xfrm>
          <a:prstGeom prst="rect">
            <a:avLst/>
          </a:prstGeom>
          <a:noFill/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Velké Popovice???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00" y="1848315"/>
            <a:ext cx="6284913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22</Words>
  <Application>Microsoft Office PowerPoint</Application>
  <PresentationFormat>Předvádění na obrazovce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6" baseType="lpstr">
      <vt:lpstr>Motiv sady Office</vt:lpstr>
      <vt:lpstr> I my chceme hřiště!</vt:lpstr>
      <vt:lpstr>Říčany mají…..</vt:lpstr>
      <vt:lpstr>Klatovy mají…..</vt:lpstr>
      <vt:lpstr>I základka V Rybníčkách má … </vt:lpstr>
      <vt:lpstr>Andrea Fusková (9.A) Karolína Hrdinová (9.A) David Hradil (9.A)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CHCEME HŘIŠTĚ!</dc:title>
  <dc:creator>Lucie</dc:creator>
  <cp:lastModifiedBy>Lucie.Fuskova</cp:lastModifiedBy>
  <cp:revision>5</cp:revision>
  <dcterms:created xsi:type="dcterms:W3CDTF">2018-09-28T16:12:28Z</dcterms:created>
  <dcterms:modified xsi:type="dcterms:W3CDTF">2019-01-03T15:00:28Z</dcterms:modified>
</cp:coreProperties>
</file>