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F1BB9A-B51C-42DE-9A17-AF419CE67BAC}" type="datetimeFigureOut">
              <a:rPr lang="cs-CZ" smtClean="0"/>
              <a:t>5.1.2019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BAE8-6BBA-4C76-A49F-EA301A0D578D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450200" cy="3292598"/>
          </a:xfrm>
        </p:spPr>
        <p:txBody>
          <a:bodyPr/>
          <a:lstStyle/>
          <a:p>
            <a:pPr algn="ctr"/>
            <a:r>
              <a:rPr lang="cs-CZ" sz="6600" dirty="0" smtClean="0"/>
              <a:t>Sportovní Hřiště</a:t>
            </a:r>
            <a:br>
              <a:rPr lang="cs-CZ" sz="6600" dirty="0" smtClean="0"/>
            </a:br>
            <a:r>
              <a:rPr lang="cs-CZ" sz="6600" dirty="0" smtClean="0"/>
              <a:t/>
            </a:r>
            <a:br>
              <a:rPr lang="cs-CZ" sz="6600" dirty="0" smtClean="0"/>
            </a:br>
            <a:r>
              <a:rPr lang="cs-CZ" sz="5400" dirty="0" smtClean="0"/>
              <a:t>Velké Popovice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5818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4447456" cy="1400530"/>
          </a:xfrm>
        </p:spPr>
        <p:txBody>
          <a:bodyPr/>
          <a:lstStyle/>
          <a:p>
            <a:pPr algn="ctr"/>
            <a:r>
              <a:rPr lang="cs-CZ" dirty="0" smtClean="0"/>
              <a:t>Proč chceme </a:t>
            </a:r>
            <a:br>
              <a:rPr lang="cs-CZ" dirty="0" smtClean="0"/>
            </a:br>
            <a:r>
              <a:rPr lang="cs-CZ" dirty="0" smtClean="0"/>
              <a:t>sportovní hřiště?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060848"/>
            <a:ext cx="8640960" cy="4195481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Přáli bychom si sportovat v teplých dnech na čerstvém vzduchu.</a:t>
            </a:r>
          </a:p>
          <a:p>
            <a:endParaRPr lang="cs-CZ" sz="2800" dirty="0"/>
          </a:p>
          <a:p>
            <a:r>
              <a:rPr lang="cs-CZ" sz="2800" dirty="0" smtClean="0"/>
              <a:t>Nemáme prostředky, které jsou pouze na sportovních hřištích – skok do dálky, </a:t>
            </a:r>
            <a:r>
              <a:rPr lang="cs-CZ" sz="2800" smtClean="0"/>
              <a:t>běžecká dráha, </a:t>
            </a:r>
            <a:r>
              <a:rPr lang="cs-CZ" sz="2800" dirty="0" smtClean="0"/>
              <a:t>a tak dále…</a:t>
            </a:r>
          </a:p>
          <a:p>
            <a:endParaRPr lang="cs-CZ" sz="2800" dirty="0"/>
          </a:p>
          <a:p>
            <a:r>
              <a:rPr lang="cs-CZ" sz="2800" dirty="0" smtClean="0"/>
              <a:t>Ve Velkých Popovicích nemáme žádné sportovní hřiště.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9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10.1.21\users$\daniel.tabacek\Desktop\Nová složka\hřiště Litvínov\litvinov-1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5" y="3717032"/>
            <a:ext cx="4896544" cy="2545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\\10.10.1.21\users$\daniel.tabacek\Desktop\Nová složka\hřiště Litvínov\litvinov-2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30013" y="1556792"/>
            <a:ext cx="3831042" cy="2555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ovéPole 1"/>
          <p:cNvSpPr txBox="1"/>
          <p:nvPr/>
        </p:nvSpPr>
        <p:spPr>
          <a:xfrm>
            <a:off x="539552" y="620688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Sportovní hřiště  Litvínov</a:t>
            </a:r>
            <a:endParaRPr lang="cs-CZ" sz="4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92080" y="4437112"/>
            <a:ext cx="3851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Přáli bychom si oplocené hřiště               s podobným vybavením.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2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10.1.21\users$\daniel.tabacek\Desktop\Nová složka\hřiště říčany\hřiště Říča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85242"/>
            <a:ext cx="4572000" cy="2571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VÃ½sledek obrÃ¡zku pro sportovnÃ­ hÅiÅ¡te ÅÃ­Ä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227894" cy="2791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ovéPole 1"/>
          <p:cNvSpPr txBox="1"/>
          <p:nvPr/>
        </p:nvSpPr>
        <p:spPr>
          <a:xfrm>
            <a:off x="5076056" y="4077072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Líbí se nám i toto hřiště v Říčanech, ale je příliš velké </a:t>
            </a:r>
          </a:p>
          <a:p>
            <a:r>
              <a:rPr lang="cs-CZ" sz="2400" dirty="0" smtClean="0"/>
              <a:t>na náš prostor.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78524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Sportovní hřiště Říčany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4802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452" y="2060848"/>
            <a:ext cx="64087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My a ostatní žáci budeme vděční za finanční podporu na stavbu sportovního hřiště ve Velkých Popovicích. 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77317" y="5661248"/>
            <a:ext cx="388843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Autoři:  • Daniel </a:t>
            </a:r>
            <a:r>
              <a:rPr lang="cs-CZ" dirty="0" err="1" smtClean="0"/>
              <a:t>Tabáček</a:t>
            </a:r>
            <a:r>
              <a:rPr lang="cs-CZ" dirty="0" smtClean="0"/>
              <a:t> (8.B)</a:t>
            </a:r>
          </a:p>
          <a:p>
            <a:r>
              <a:rPr lang="cs-CZ" dirty="0"/>
              <a:t> </a:t>
            </a:r>
            <a:r>
              <a:rPr lang="cs-CZ" dirty="0" smtClean="0"/>
              <a:t>            • Ondřej </a:t>
            </a:r>
            <a:r>
              <a:rPr lang="cs-CZ" dirty="0"/>
              <a:t>Chramosta (8.B)</a:t>
            </a:r>
          </a:p>
          <a:p>
            <a:r>
              <a:rPr lang="cs-CZ" dirty="0" smtClean="0"/>
              <a:t>             • Jan </a:t>
            </a:r>
            <a:r>
              <a:rPr lang="cs-CZ" dirty="0"/>
              <a:t>Hotový (8.B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7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TF00001029</Template>
  <TotalTime>82</TotalTime>
  <Words>115</Words>
  <Application>Microsoft Office PowerPoint</Application>
  <PresentationFormat>Předvádění na obrazovce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Ion</vt:lpstr>
      <vt:lpstr>Sportovní Hřiště  Velké Popovice</vt:lpstr>
      <vt:lpstr>Proč chceme  sportovní hřiště?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Sportovní Hřiště    Velké Popovice</dc:title>
  <dc:creator>Daniel Tabáček</dc:creator>
  <cp:lastModifiedBy>Lucie.Fuskova</cp:lastModifiedBy>
  <cp:revision>10</cp:revision>
  <dcterms:created xsi:type="dcterms:W3CDTF">2018-12-11T10:57:49Z</dcterms:created>
  <dcterms:modified xsi:type="dcterms:W3CDTF">2019-01-05T10:43:28Z</dcterms:modified>
</cp:coreProperties>
</file>