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C45-84A7-4B6C-BC91-2707818681DE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BAF-60CF-4F47-9AA6-B2175455BE3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C45-84A7-4B6C-BC91-2707818681DE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BAF-60CF-4F47-9AA6-B2175455BE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C45-84A7-4B6C-BC91-2707818681DE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BAF-60CF-4F47-9AA6-B2175455BE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C45-84A7-4B6C-BC91-2707818681DE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BAF-60CF-4F47-9AA6-B2175455BE3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C45-84A7-4B6C-BC91-2707818681DE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BAF-60CF-4F47-9AA6-B2175455BE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C45-84A7-4B6C-BC91-2707818681DE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BAF-60CF-4F47-9AA6-B2175455BE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C45-84A7-4B6C-BC91-2707818681DE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BAF-60CF-4F47-9AA6-B2175455BE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C45-84A7-4B6C-BC91-2707818681DE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BAF-60CF-4F47-9AA6-B2175455BE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C45-84A7-4B6C-BC91-2707818681DE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BAF-60CF-4F47-9AA6-B2175455BE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C45-84A7-4B6C-BC91-2707818681DE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BAF-60CF-4F47-9AA6-B2175455BE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8C45-84A7-4B6C-BC91-2707818681DE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BAF-60CF-4F47-9AA6-B2175455BE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7218C45-84A7-4B6C-BC91-2707818681DE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EC80BAF-60CF-4F47-9AA6-B2175455BE39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/>
          <a:lstStyle/>
          <a:p>
            <a:r>
              <a:rPr lang="cs-CZ" sz="6600" dirty="0" smtClean="0"/>
              <a:t>Hřiště ve velkých </a:t>
            </a:r>
            <a:r>
              <a:rPr lang="cs-CZ" sz="6600" dirty="0" err="1" smtClean="0"/>
              <a:t>popovicích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22459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2400" dirty="0"/>
              <a:t>Naše hřiště je malé nedá se na něm sportovat, proto bychom chtěli nové hřiště. </a:t>
            </a:r>
            <a:endParaRPr lang="cs-CZ" sz="2400" dirty="0" smtClean="0"/>
          </a:p>
          <a:p>
            <a:r>
              <a:rPr lang="cs-CZ" sz="2400" dirty="0" smtClean="0"/>
              <a:t>Chtěli </a:t>
            </a:r>
            <a:r>
              <a:rPr lang="cs-CZ" sz="2400" dirty="0"/>
              <a:t>bychom běžeckou dráhu, skok daleký, </a:t>
            </a:r>
            <a:r>
              <a:rPr lang="cs-CZ" sz="2400" dirty="0" smtClean="0"/>
              <a:t>překážkový běh.</a:t>
            </a:r>
            <a:endParaRPr lang="cs-CZ" sz="2400" dirty="0"/>
          </a:p>
          <a:p>
            <a:r>
              <a:rPr lang="cs-CZ" sz="2400" dirty="0"/>
              <a:t>Nejvíce se nám libí </a:t>
            </a:r>
            <a:r>
              <a:rPr lang="cs-CZ" sz="2400" dirty="0" smtClean="0"/>
              <a:t>tato </a:t>
            </a:r>
            <a:r>
              <a:rPr lang="cs-CZ" sz="2400" dirty="0"/>
              <a:t>hřiště: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Proč chceme nové </a:t>
            </a:r>
            <a:r>
              <a:rPr lang="cs-CZ" sz="4800" dirty="0" err="1" smtClean="0"/>
              <a:t>hřistě</a:t>
            </a:r>
            <a:endParaRPr lang="cs-CZ" sz="4800" dirty="0"/>
          </a:p>
        </p:txBody>
      </p:sp>
      <p:sp>
        <p:nvSpPr>
          <p:cNvPr id="5" name="Podnadpis 4"/>
          <p:cNvSpPr>
            <a:spLocks noGrp="1"/>
          </p:cNvSpPr>
          <p:nvPr>
            <p:ph type="body" idx="1"/>
          </p:nvPr>
        </p:nvSpPr>
        <p:spPr>
          <a:xfrm>
            <a:off x="4788024" y="5949280"/>
            <a:ext cx="3733800" cy="574675"/>
          </a:xfrm>
        </p:spPr>
        <p:txBody>
          <a:bodyPr>
            <a:noAutofit/>
          </a:bodyPr>
          <a:lstStyle/>
          <a:p>
            <a:endParaRPr lang="cs-CZ" sz="3600" dirty="0" smtClean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6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Hřiště trnový </a:t>
            </a:r>
            <a:r>
              <a:rPr lang="cs-CZ" dirty="0" err="1" smtClean="0"/>
              <a:t>štěpánov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\\10.10.1.21\users$\tadeas.panek\Desktop\Nová složka\hřiště trhový štěpánov\trhovy-stepanov-5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6886"/>
            <a:ext cx="442798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0.10.1.21\users$\tadeas.panek\Desktop\Nová složka\hřiště trhový štěpánov\trhovy-stepanov-2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98509"/>
            <a:ext cx="44290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HŘIŠTĚ…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\\10.10.1.21\users$\tadeas.panek\Desktop\Nová složka\hřiště od Martiny Růžičkové\IMG-20181009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10.1.21\users$\tadeas.panek\Desktop\Nová složka\hřiště od Martiny Růžičkové\IMG-20181009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2423120"/>
          </a:xfrm>
        </p:spPr>
        <p:txBody>
          <a:bodyPr>
            <a:normAutofit fontScale="70000" lnSpcReduction="20000"/>
          </a:bodyPr>
          <a:lstStyle/>
          <a:p>
            <a:r>
              <a:rPr lang="cs-CZ" sz="4000" dirty="0" smtClean="0"/>
              <a:t>Děkujeme za vaši pozornost a případnou finanční podporu.</a:t>
            </a:r>
          </a:p>
          <a:p>
            <a:endParaRPr lang="cs-CZ" sz="4000" dirty="0"/>
          </a:p>
          <a:p>
            <a:r>
              <a:rPr lang="cs-CZ" sz="4000" dirty="0" smtClean="0"/>
              <a:t>Jakub Milota</a:t>
            </a:r>
          </a:p>
          <a:p>
            <a:r>
              <a:rPr lang="cs-CZ" sz="4000" smtClean="0"/>
              <a:t>Tadeáš </a:t>
            </a:r>
            <a:r>
              <a:rPr lang="cs-CZ" sz="4000" dirty="0" smtClean="0"/>
              <a:t>Pánek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1500" dirty="0" smtClean="0"/>
              <a:t>konec</a:t>
            </a:r>
            <a:endParaRPr lang="cs-CZ" sz="11500" dirty="0"/>
          </a:p>
        </p:txBody>
      </p:sp>
    </p:spTree>
    <p:extLst>
      <p:ext uri="{BB962C8B-B14F-4D97-AF65-F5344CB8AC3E}">
        <p14:creationId xmlns:p14="http://schemas.microsoft.com/office/powerpoint/2010/main" val="7450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57</TotalTime>
  <Words>62</Words>
  <Application>Microsoft Office PowerPoint</Application>
  <PresentationFormat>Předvádění na obrazovce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Horizont</vt:lpstr>
      <vt:lpstr>Hřiště ve velkých popovicích</vt:lpstr>
      <vt:lpstr>Proč chceme nové hřistě</vt:lpstr>
      <vt:lpstr>Hřiště trnový štěpánov</vt:lpstr>
      <vt:lpstr>DALŠÍ HŘIŠTĚ…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Hřiště ve velkých popovicích</dc:title>
  <dc:creator>Tadeáš Pánek</dc:creator>
  <cp:lastModifiedBy>Lucie.Fuskova</cp:lastModifiedBy>
  <cp:revision>7</cp:revision>
  <dcterms:created xsi:type="dcterms:W3CDTF">2018-12-11T11:08:46Z</dcterms:created>
  <dcterms:modified xsi:type="dcterms:W3CDTF">2018-12-14T09:47:07Z</dcterms:modified>
</cp:coreProperties>
</file>