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800" y="-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D80E-A2CE-41D8-A16D-64DF792D9BE6}" type="datetimeFigureOut">
              <a:rPr lang="cs-CZ" smtClean="0"/>
              <a:t>14.12.2018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10CAB-8EF8-4B49-BF42-0EF5188231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9864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D80E-A2CE-41D8-A16D-64DF792D9BE6}" type="datetimeFigureOut">
              <a:rPr lang="cs-CZ" smtClean="0"/>
              <a:t>14.12.2018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10CAB-8EF8-4B49-BF42-0EF5188231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3209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D80E-A2CE-41D8-A16D-64DF792D9BE6}" type="datetimeFigureOut">
              <a:rPr lang="cs-CZ" smtClean="0"/>
              <a:t>14.12.2018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10CAB-8EF8-4B49-BF42-0EF5188231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0733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D80E-A2CE-41D8-A16D-64DF792D9BE6}" type="datetimeFigureOut">
              <a:rPr lang="cs-CZ" smtClean="0"/>
              <a:t>14.12.2018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10CAB-8EF8-4B49-BF42-0EF5188231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4476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D80E-A2CE-41D8-A16D-64DF792D9BE6}" type="datetimeFigureOut">
              <a:rPr lang="cs-CZ" smtClean="0"/>
              <a:t>14.12.2018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10CAB-8EF8-4B49-BF42-0EF5188231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6717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D80E-A2CE-41D8-A16D-64DF792D9BE6}" type="datetimeFigureOut">
              <a:rPr lang="cs-CZ" smtClean="0"/>
              <a:t>14.12.2018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10CAB-8EF8-4B49-BF42-0EF5188231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9935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D80E-A2CE-41D8-A16D-64DF792D9BE6}" type="datetimeFigureOut">
              <a:rPr lang="cs-CZ" smtClean="0"/>
              <a:t>14.12.2018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10CAB-8EF8-4B49-BF42-0EF5188231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9228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D80E-A2CE-41D8-A16D-64DF792D9BE6}" type="datetimeFigureOut">
              <a:rPr lang="cs-CZ" smtClean="0"/>
              <a:t>14.12.2018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10CAB-8EF8-4B49-BF42-0EF5188231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2218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D80E-A2CE-41D8-A16D-64DF792D9BE6}" type="datetimeFigureOut">
              <a:rPr lang="cs-CZ" smtClean="0"/>
              <a:t>14.12.2018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10CAB-8EF8-4B49-BF42-0EF5188231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6675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D80E-A2CE-41D8-A16D-64DF792D9BE6}" type="datetimeFigureOut">
              <a:rPr lang="cs-CZ" smtClean="0"/>
              <a:t>14.12.2018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10CAB-8EF8-4B49-BF42-0EF5188231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1106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D80E-A2CE-41D8-A16D-64DF792D9BE6}" type="datetimeFigureOut">
              <a:rPr lang="cs-CZ" smtClean="0"/>
              <a:t>14.12.2018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10CAB-8EF8-4B49-BF42-0EF5188231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0585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ED80E-A2CE-41D8-A16D-64DF792D9BE6}" type="datetimeFigureOut">
              <a:rPr lang="cs-CZ" smtClean="0"/>
              <a:t>14.12.2018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10CAB-8EF8-4B49-BF42-0EF5188231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896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/>
          <a:lstStyle/>
          <a:p>
            <a:r>
              <a:rPr lang="cs-CZ" dirty="0" smtClean="0"/>
              <a:t>Hřiště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1700808"/>
            <a:ext cx="8496944" cy="4896544"/>
          </a:xfrm>
        </p:spPr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Naše hřiště bych si představoval následovně: hřiště </a:t>
            </a:r>
            <a:r>
              <a:rPr lang="cs-CZ" b="1" dirty="0" smtClean="0">
                <a:solidFill>
                  <a:srgbClr val="FF0000"/>
                </a:solidFill>
              </a:rPr>
              <a:t>na</a:t>
            </a:r>
            <a:r>
              <a:rPr lang="cs-CZ" dirty="0" smtClean="0">
                <a:solidFill>
                  <a:srgbClr val="FF0000"/>
                </a:solidFill>
              </a:rPr>
              <a:t> cvičení a normální hřiště</a:t>
            </a:r>
            <a:r>
              <a:rPr lang="cs-CZ" dirty="0" smtClean="0"/>
              <a:t>.</a:t>
            </a:r>
          </a:p>
          <a:p>
            <a:endParaRPr lang="cs-CZ" b="1" i="1" u="sng" dirty="0"/>
          </a:p>
        </p:txBody>
      </p:sp>
      <p:pic>
        <p:nvPicPr>
          <p:cNvPr id="1026" name="Picture 2" descr="\\10.10.1.21\users$\milan.matejka\Desktop\hřiště Říčany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80638">
            <a:off x="471778" y="3569179"/>
            <a:ext cx="4391293" cy="247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10.10.1.21\users$\milan.matejka\Desktop\Nová složka\hřiště Klatovy\hřiště Klatovy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32685">
            <a:off x="5721544" y="2995218"/>
            <a:ext cx="2699792" cy="348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606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Hřiště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Vypadalo by takhle hezky. Poté někam umístit to hřiště na posilování.</a:t>
            </a:r>
          </a:p>
        </p:txBody>
      </p:sp>
      <p:pic>
        <p:nvPicPr>
          <p:cNvPr id="2050" name="Picture 2" descr="\\10.10.1.21\users$\milan.matejka\Desktop\Nová složka\hřiště svitavy\svitavy-4b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145" y="2601710"/>
            <a:ext cx="4289525" cy="321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994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Hřiště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Tento areál mě velmi přitahuje a moc se nám líbí.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3074" name="Picture 2" descr="\\10.10.1.21\users$\milan.matejka\Desktop\Nová složka\hřiště svitavy\svitavy-1b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12279">
            <a:off x="475450" y="2934235"/>
            <a:ext cx="3810000" cy="285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10.10.1.21\users$\milan.matejka\Desktop\Nová složka\hřiště svitavy\svitavy-4b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57166">
            <a:off x="5434806" y="3172827"/>
            <a:ext cx="3354772" cy="251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618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Hřiště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V Pardubicích mají také překrásné hřiště ,myslím, že je </a:t>
            </a:r>
            <a:r>
              <a:rPr lang="cs-CZ" dirty="0" smtClean="0">
                <a:solidFill>
                  <a:srgbClr val="FF0000"/>
                </a:solidFill>
              </a:rPr>
              <a:t>nejhezčí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smtClean="0">
                <a:solidFill>
                  <a:srgbClr val="FF0000"/>
                </a:solidFill>
              </a:rPr>
              <a:t>co jsem viděl…..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4098" name="Picture 2" descr="\\10.10.1.21\users$\milan.matejka\Desktop\Nová složka\hřiště pardubice\pardubice-2b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87138">
            <a:off x="370818" y="3522504"/>
            <a:ext cx="3704712" cy="247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\\10.10.1.21\users$\milan.matejka\Desktop\Nová složka\hřiště pardubice\pardubice-3b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531" y="4251802"/>
            <a:ext cx="3779090" cy="252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605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Hřiště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>
                <a:solidFill>
                  <a:srgbClr val="FF0000"/>
                </a:solidFill>
              </a:rPr>
              <a:t>Takovéhle</a:t>
            </a:r>
            <a:r>
              <a:rPr lang="cs-CZ" dirty="0" smtClean="0">
                <a:solidFill>
                  <a:srgbClr val="FF0000"/>
                </a:solidFill>
              </a:rPr>
              <a:t> skokanské pískoviště bychom si také přáli na nějaké místo dát…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5122" name="Picture 2" descr="\\10.10.1.21\users$\milan.matejka\Desktop\Nová složka\hřiště říčany\hřiště Říčany 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83641" y="3157319"/>
            <a:ext cx="4024900" cy="226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37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KONEC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389167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72</Words>
  <Application>Microsoft Office PowerPoint</Application>
  <PresentationFormat>Předvádění na obrazovce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Motiv systému Office</vt:lpstr>
      <vt:lpstr>Hřiště</vt:lpstr>
      <vt:lpstr>Hřiště</vt:lpstr>
      <vt:lpstr>Hřiště</vt:lpstr>
      <vt:lpstr>Hřiště</vt:lpstr>
      <vt:lpstr>Hřiště</vt:lpstr>
      <vt:lpstr>KONEC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Hříště</dc:title>
  <dc:creator>Milan Matějka</dc:creator>
  <cp:lastModifiedBy>Lucie.Fuskova</cp:lastModifiedBy>
  <cp:revision>7</cp:revision>
  <dcterms:created xsi:type="dcterms:W3CDTF">2018-12-11T10:56:21Z</dcterms:created>
  <dcterms:modified xsi:type="dcterms:W3CDTF">2018-12-14T09:48:25Z</dcterms:modified>
</cp:coreProperties>
</file>